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BDC6A6-552A-77A4-0D4B-DE7BBDAD3B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209" y="802298"/>
            <a:ext cx="9800946" cy="2541431"/>
          </a:xfrm>
        </p:spPr>
        <p:txBody>
          <a:bodyPr/>
          <a:lstStyle/>
          <a:p>
            <a:r>
              <a:rPr lang="es-PE" dirty="0"/>
              <a:t>PROYECTO DISEÑO WEB (Pagina web)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A91027-B9C8-AD68-0EFC-56CAD534F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091" y="3531204"/>
            <a:ext cx="7661429" cy="1946318"/>
          </a:xfrm>
        </p:spPr>
        <p:txBody>
          <a:bodyPr>
            <a:normAutofit/>
          </a:bodyPr>
          <a:lstStyle/>
          <a:p>
            <a:pPr marL="208407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GARCÍA TORIBIO HAMER</a:t>
            </a:r>
            <a:r>
              <a:rPr lang="es-E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 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08407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RISCO VICTORIO LUIS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08407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REYES RAMIRES ISBAN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8CA13E-2965-D1F7-056B-B2885F4D2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944" y="-331844"/>
            <a:ext cx="2979198" cy="297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03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7112B5A-37AD-B6FD-40D8-4437CE372694}"/>
              </a:ext>
            </a:extLst>
          </p:cNvPr>
          <p:cNvSpPr txBox="1"/>
          <p:nvPr/>
        </p:nvSpPr>
        <p:spPr>
          <a:xfrm>
            <a:off x="3648722" y="381739"/>
            <a:ext cx="530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DESARROLLO DE LA PAGINA WEB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61B12F-E2B1-A05A-5C7D-78B8EE69F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13" y="846708"/>
            <a:ext cx="1420427" cy="113190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F9BE475-EADF-580D-6272-110312995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924" y="2169850"/>
            <a:ext cx="1617216" cy="16172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3FD5C69-DA2A-9098-4295-D58E5D9A5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973" y="3978305"/>
            <a:ext cx="1802167" cy="180216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E8CB3C9-6559-5E94-CA3B-996489CAD705}"/>
              </a:ext>
            </a:extLst>
          </p:cNvPr>
          <p:cNvSpPr txBox="1"/>
          <p:nvPr/>
        </p:nvSpPr>
        <p:spPr>
          <a:xfrm>
            <a:off x="3861786" y="1251751"/>
            <a:ext cx="23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BOOTSTRAP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E60D84B-1568-F26F-52F3-F68CD128C0A4}"/>
              </a:ext>
            </a:extLst>
          </p:cNvPr>
          <p:cNvSpPr txBox="1"/>
          <p:nvPr/>
        </p:nvSpPr>
        <p:spPr>
          <a:xfrm>
            <a:off x="3861786" y="2752078"/>
            <a:ext cx="161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HTML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410C619-3AE7-9995-6665-7BCD16D3F0CF}"/>
              </a:ext>
            </a:extLst>
          </p:cNvPr>
          <p:cNvSpPr txBox="1"/>
          <p:nvPr/>
        </p:nvSpPr>
        <p:spPr>
          <a:xfrm>
            <a:off x="3746377" y="4536489"/>
            <a:ext cx="161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CSS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2013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CCE0B9E-9E49-27E6-74EC-BD5CB0F4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5" y="421033"/>
            <a:ext cx="2791215" cy="543000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50B878F-8741-16FC-C942-236C0FFCF638}"/>
              </a:ext>
            </a:extLst>
          </p:cNvPr>
          <p:cNvSpPr txBox="1"/>
          <p:nvPr/>
        </p:nvSpPr>
        <p:spPr>
          <a:xfrm>
            <a:off x="2077375" y="0"/>
            <a:ext cx="89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Folders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B3A6FF1-DC0A-4715-13E0-730FBCC6B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670" y="1611234"/>
            <a:ext cx="7620000" cy="68814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5DF2978-D29D-1EFF-0201-88A8A729C57F}"/>
              </a:ext>
            </a:extLst>
          </p:cNvPr>
          <p:cNvSpPr txBox="1"/>
          <p:nvPr/>
        </p:nvSpPr>
        <p:spPr>
          <a:xfrm>
            <a:off x="7494233" y="920730"/>
            <a:ext cx="388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PAGINAS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3803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A4A3BD1-5415-FCDE-3E0B-23BC8BF5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785" y="1073705"/>
            <a:ext cx="7362548" cy="433279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CCF55C6-6143-1B88-5A3B-15806C9C6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776" y="252459"/>
            <a:ext cx="3572566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04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2DF04DA-5BC7-ED47-6ADF-64FEF1ADF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225" y="1331650"/>
            <a:ext cx="9031550" cy="453701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CEF81CF-89D6-54E1-EB4C-201987617555}"/>
              </a:ext>
            </a:extLst>
          </p:cNvPr>
          <p:cNvSpPr txBox="1"/>
          <p:nvPr/>
        </p:nvSpPr>
        <p:spPr>
          <a:xfrm>
            <a:off x="5166804" y="768827"/>
            <a:ext cx="260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NOSOTROS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6889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EEF164A-E0F5-9876-8989-903862C6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82" y="848621"/>
            <a:ext cx="10159014" cy="516075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34F3658-D49E-DAC9-4168-677B33E213D3}"/>
              </a:ext>
            </a:extLst>
          </p:cNvPr>
          <p:cNvSpPr txBox="1"/>
          <p:nvPr/>
        </p:nvSpPr>
        <p:spPr>
          <a:xfrm>
            <a:off x="5477522" y="292963"/>
            <a:ext cx="230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SERVICIOS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9526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B4C220B-4FB1-AE6F-23D3-2B866800B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423" y="1154098"/>
            <a:ext cx="10070665" cy="470675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DC260AF-BBA4-5239-CDAE-316FAA98C5BE}"/>
              </a:ext>
            </a:extLst>
          </p:cNvPr>
          <p:cNvSpPr txBox="1"/>
          <p:nvPr/>
        </p:nvSpPr>
        <p:spPr>
          <a:xfrm>
            <a:off x="5051394" y="301841"/>
            <a:ext cx="256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PROYECTOS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359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D6342E7-BD32-4473-40EC-DA090DCF9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017" y="1042719"/>
            <a:ext cx="10070237" cy="494429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EA4E28F-E5DC-ADD3-90A0-352FB42C8B1E}"/>
              </a:ext>
            </a:extLst>
          </p:cNvPr>
          <p:cNvSpPr txBox="1"/>
          <p:nvPr/>
        </p:nvSpPr>
        <p:spPr>
          <a:xfrm>
            <a:off x="4545367" y="328474"/>
            <a:ext cx="303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CERTIFICATIONS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4930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9041F6A-3AD6-89A3-635A-4EDD1AF08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81109"/>
            <a:ext cx="10076156" cy="509578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A019B36-AE68-15C7-5618-38690885867E}"/>
              </a:ext>
            </a:extLst>
          </p:cNvPr>
          <p:cNvSpPr txBox="1"/>
          <p:nvPr/>
        </p:nvSpPr>
        <p:spPr>
          <a:xfrm>
            <a:off x="3835153" y="221942"/>
            <a:ext cx="389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/>
              <a:t>CONTACTO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5752132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TM10001114[[fn=Galería]]</Template>
  <TotalTime>29</TotalTime>
  <Words>35</Words>
  <Application>Microsoft Office PowerPoint</Application>
  <PresentationFormat>Panorámica</PresentationFormat>
  <Paragraphs>15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Gill Sans MT</vt:lpstr>
      <vt:lpstr>Times New Roman</vt:lpstr>
      <vt:lpstr>Galería</vt:lpstr>
      <vt:lpstr>PROYECTO DISEÑO WEB (Pagina web)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DISEÑO WEB (Pagina web)</dc:title>
  <dc:creator>Isban</dc:creator>
  <cp:lastModifiedBy>Isban</cp:lastModifiedBy>
  <cp:revision>1</cp:revision>
  <dcterms:created xsi:type="dcterms:W3CDTF">2022-05-27T18:36:47Z</dcterms:created>
  <dcterms:modified xsi:type="dcterms:W3CDTF">2022-05-27T19:06:14Z</dcterms:modified>
</cp:coreProperties>
</file>